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6629"/>
  </p:normalViewPr>
  <p:slideViewPr>
    <p:cSldViewPr snapToGrid="0">
      <p:cViewPr varScale="1">
        <p:scale>
          <a:sx n="121" d="100"/>
          <a:sy n="121" d="100"/>
        </p:scale>
        <p:origin x="200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12946-588A-6F32-8972-EEC4637B2F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B06B11-2F1E-3CE4-AFAD-E3A7F2F4D5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FE21E8-0151-3129-5491-1F94D91501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47987-17B4-DC4E-BB3B-42F14DC6FAA1}" type="datetimeFigureOut">
              <a:rPr lang="en-US" smtClean="0"/>
              <a:t>11/14/22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8D4C7-E9D5-175E-7FE9-206586639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F0C602-E807-96F8-59BB-382044FC7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B5EDF-DB0A-4346-B779-0A8ECD1A1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502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4A8D9-F320-4949-CD53-7399FA42A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2D0E92-C28D-D5E2-76B7-09BA3E2D0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ED8E50-FC2C-1417-9C4A-7D657A21B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47987-17B4-DC4E-BB3B-42F14DC6FAA1}" type="datetimeFigureOut">
              <a:rPr lang="en-US" smtClean="0"/>
              <a:t>11/14/22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4144D5-DFB5-F820-16DC-FE6109BF1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01BAA-5FC3-4F7C-301E-4DA10BF91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B5EDF-DB0A-4346-B779-0A8ECD1A1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89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8770344-FE23-7900-B499-4E1E50CE41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A802CE-BA9E-0CFF-457F-D3A0C2063B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7D3633-4BE8-B983-3546-D96D4EA2C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47987-17B4-DC4E-BB3B-42F14DC6FAA1}" type="datetimeFigureOut">
              <a:rPr lang="en-US" smtClean="0"/>
              <a:t>11/14/22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68FEF1-08A3-F21D-9334-21B35595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F7C2CD-689C-0219-E8FB-A8494E068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B5EDF-DB0A-4346-B779-0A8ECD1A1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880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7CCE0-0E1C-BF4D-4760-6E22FF248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F0F349-5B5B-92DD-792D-27B60FE2B1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6C82D2-B718-7CF6-EF41-8CD1EA117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47987-17B4-DC4E-BB3B-42F14DC6FAA1}" type="datetimeFigureOut">
              <a:rPr lang="en-US" smtClean="0"/>
              <a:t>11/14/22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DA95E7-6A9E-14AE-D248-26EF97602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FA3E91-59A7-1785-5B5E-526F1E6CA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B5EDF-DB0A-4346-B779-0A8ECD1A1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443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A565-0FF4-3D0C-8BB1-574951483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A7D237-E8C9-70F3-AE8B-58F4ED7D69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61E683-591A-B80D-3E61-4FD4EDA4D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47987-17B4-DC4E-BB3B-42F14DC6FAA1}" type="datetimeFigureOut">
              <a:rPr lang="en-US" smtClean="0"/>
              <a:t>11/14/22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A5CD81-A348-5DDC-E71F-0A396B93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2209A5-1343-CF35-BBFA-E4F67CFBA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B5EDF-DB0A-4346-B779-0A8ECD1A1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821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CA1BA-EEBD-DE4E-0BE8-F65E459C2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B4A555-D0DF-B9AF-C24D-ADC4AD05C0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E3193F-4CFD-591C-CA01-457984118B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47C2C2-DBF4-32C8-E618-F4EB1EDCC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47987-17B4-DC4E-BB3B-42F14DC6FAA1}" type="datetimeFigureOut">
              <a:rPr lang="en-US" smtClean="0"/>
              <a:t>11/14/22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BA0544-1E58-6136-ADC6-543533387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9E5D35-6651-BE3A-611F-22A7A83FE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B5EDF-DB0A-4346-B779-0A8ECD1A1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871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D11AC-F56E-50F7-7895-F599D5893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EF32FA-9343-6619-9979-78D1C6007D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F826A6-CBA5-7C01-75D8-DB235F1260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33686D-EE08-3D8F-A0BD-A78D84C058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C855CF-F024-F067-9FFA-B751D592E1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E65D10-8D8F-6E90-B5C7-17BB18344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47987-17B4-DC4E-BB3B-42F14DC6FAA1}" type="datetimeFigureOut">
              <a:rPr lang="en-US" smtClean="0"/>
              <a:t>11/14/22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8E5B00-18FD-E7E7-F23F-C5D5C5D3E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3ED882D-172B-506B-B0E5-F431DD072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B5EDF-DB0A-4346-B779-0A8ECD1A1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253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70675-A48B-3972-8AA9-5DE829510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ACCEE4-DB75-3C52-D997-E18DBF54F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47987-17B4-DC4E-BB3B-42F14DC6FAA1}" type="datetimeFigureOut">
              <a:rPr lang="en-US" smtClean="0"/>
              <a:t>11/14/22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CCD50A-CB44-F877-3169-10C460F47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C74733-A989-9AC9-4F80-945D74B2A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B5EDF-DB0A-4346-B779-0A8ECD1A1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931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B63457-9DD7-9574-D801-C376C8A66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47987-17B4-DC4E-BB3B-42F14DC6FAA1}" type="datetimeFigureOut">
              <a:rPr lang="en-US" smtClean="0"/>
              <a:t>11/14/22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54AFDD-E94F-BC83-5FFD-C5C97C8C3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577ADF-760C-E2D2-C7D5-9BB1E0701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B5EDF-DB0A-4346-B779-0A8ECD1A1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000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02390-E839-A5D5-E9F6-0CF26F062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A0D69D-87FB-F5EE-0E0E-DA1BE9C193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895DDA-F7D4-8B1F-AC49-9FF09A07CE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BF95ED-D99E-1EFB-4FE5-6156093FD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47987-17B4-DC4E-BB3B-42F14DC6FAA1}" type="datetimeFigureOut">
              <a:rPr lang="en-US" smtClean="0"/>
              <a:t>11/14/22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887BF4-6F81-BCA6-E0E0-D62831BBD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B94CA4-97C2-8C7F-695D-8EA502887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B5EDF-DB0A-4346-B779-0A8ECD1A1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247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65398-744E-13B1-B106-1CCA22E26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A7DFB9-43A3-42E9-F5CF-01F052DA05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280469-9B67-4985-2383-B31E54883C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47E3D5-9A62-4021-29EB-DACA729E8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47987-17B4-DC4E-BB3B-42F14DC6FAA1}" type="datetimeFigureOut">
              <a:rPr lang="en-US" smtClean="0"/>
              <a:t>11/14/22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78A971-237A-D623-B0B8-08DDB2D36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8D70A1-0345-5458-C282-D02D2314A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B5EDF-DB0A-4346-B779-0A8ECD1A1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405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3A7B89-28E0-EE4D-9731-CF7972C76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1096B9-20F9-67EB-B7E4-FC937CCC2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4EE272-C145-4B60-77F2-8329B36F3D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47987-17B4-DC4E-BB3B-42F14DC6FAA1}" type="datetimeFigureOut">
              <a:rPr lang="en-US" smtClean="0"/>
              <a:t>11/14/22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E507EF-D179-7E46-EC45-3732F68B05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28A532-754F-7A94-FFD5-FA9503D388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B5EDF-DB0A-4346-B779-0A8ECD1A1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097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1D3B5-C4B2-4AD0-4B3F-35C215D9E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515599" cy="1325563"/>
          </a:xfrm>
        </p:spPr>
        <p:txBody>
          <a:bodyPr/>
          <a:lstStyle/>
          <a:p>
            <a:r>
              <a:rPr lang="en-US" dirty="0"/>
              <a:t>Week 2 Journal</a:t>
            </a:r>
          </a:p>
        </p:txBody>
      </p:sp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F040C290-4746-30BC-EEE5-818499A0F5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1804604"/>
            <a:ext cx="3528389" cy="435133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ADD5D04-F59F-43A5-D2B3-E37E79F44E0B}"/>
              </a:ext>
            </a:extLst>
          </p:cNvPr>
          <p:cNvSpPr txBox="1"/>
          <p:nvPr/>
        </p:nvSpPr>
        <p:spPr>
          <a:xfrm>
            <a:off x="4645572" y="1804604"/>
            <a:ext cx="7231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When creating the face I </a:t>
            </a:r>
            <a:r>
              <a:rPr lang="en-US"/>
              <a:t>struggled using the </a:t>
            </a:r>
          </a:p>
        </p:txBody>
      </p:sp>
    </p:spTree>
    <p:extLst>
      <p:ext uri="{BB962C8B-B14F-4D97-AF65-F5344CB8AC3E}">
        <p14:creationId xmlns:p14="http://schemas.microsoft.com/office/powerpoint/2010/main" val="12842590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</Words>
  <Application>Microsoft Macintosh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Week 2 Journal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2 Journal</dc:title>
  <dc:creator>Luke Hazlewood</dc:creator>
  <cp:lastModifiedBy>Luke Hazlewood</cp:lastModifiedBy>
  <cp:revision>1</cp:revision>
  <dcterms:created xsi:type="dcterms:W3CDTF">2022-11-14T13:18:08Z</dcterms:created>
  <dcterms:modified xsi:type="dcterms:W3CDTF">2022-11-14T13:20:08Z</dcterms:modified>
</cp:coreProperties>
</file>